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大標題文字"/>
          <p:cNvSpPr txBox="1"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3" name="內文層級一…"/>
          <p:cNvSpPr txBox="1"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線條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矩形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影像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影像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影像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大標題文字"/>
          <p:cNvSpPr txBox="1"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1" name="內文層級一…"/>
          <p:cNvSpPr txBox="1"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線條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矩形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影像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大標題文字"/>
          <p:cNvSpPr txBox="1"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33" name="內文層級一…"/>
          <p:cNvSpPr txBox="1"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42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線條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線條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線條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矩形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NAME"/>
          <p:cNvSpPr txBox="1"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" name="PROJECT"/>
          <p:cNvSpPr txBox="1"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DATE"/>
          <p:cNvSpPr txBox="1"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Client"/>
          <p:cNvSpPr txBox="1"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DATE"/>
          <p:cNvSpPr txBox="1"/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影像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大標題文字"/>
          <p:cNvSpPr txBox="1"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2" name="內文層級一…"/>
          <p:cNvSpPr txBox="1"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線條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線條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線條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矩形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NAME"/>
          <p:cNvSpPr txBox="1"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5" name="PROJECT"/>
          <p:cNvSpPr txBox="1"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DATE"/>
          <p:cNvSpPr txBox="1"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Client"/>
          <p:cNvSpPr txBox="1"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DATE"/>
          <p:cNvSpPr txBox="1"/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影像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影像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影像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影像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大標題文字"/>
          <p:cNvSpPr txBox="1"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54" name="內文層級一…"/>
          <p:cNvSpPr txBox="1"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大標題文字"/>
          <p:cNvSpPr txBox="1"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63" name="幻燈片編號"/>
          <p:cNvSpPr txBox="1"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影像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大標題文字"/>
          <p:cNvSpPr txBox="1"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72" name="內文層級一…"/>
          <p:cNvSpPr txBox="1"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大標題文字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大標題文字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89" name="內文層級一…"/>
          <p:cNvSpPr txBox="1"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影像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大標題文字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99" name="內文層級一…"/>
          <p:cNvSpPr txBox="1"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5" name="幻燈片編號"/>
          <p:cNvSpPr txBox="1"/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陳亞生 陳穎"/>
          <p:cNvSpPr txBox="1"/>
          <p:nvPr>
            <p:ph type="body" idx="13"/>
          </p:nvPr>
        </p:nvSpPr>
        <p:spPr>
          <a:xfrm>
            <a:off x="6359707" y="8832849"/>
            <a:ext cx="2510029" cy="736601"/>
          </a:xfrm>
          <a:prstGeom prst="rect">
            <a:avLst/>
          </a:prstGeom>
        </p:spPr>
        <p:txBody>
          <a:bodyPr/>
          <a:lstStyle/>
          <a:p>
            <a:pPr/>
            <a:r>
              <a:t>陳亞生 陳穎</a:t>
            </a:r>
          </a:p>
        </p:txBody>
      </p:sp>
      <p:sp>
        <p:nvSpPr>
          <p:cNvPr id="168" name="PROJEC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</a:t>
            </a:r>
          </a:p>
        </p:txBody>
      </p:sp>
      <p:sp>
        <p:nvSpPr>
          <p:cNvPr id="169" name="DATE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</a:t>
            </a:r>
          </a:p>
        </p:txBody>
      </p:sp>
      <p:sp>
        <p:nvSpPr>
          <p:cNvPr id="170" name="Client"/>
          <p:cNvSpPr txBox="1"/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Client</a:t>
            </a:r>
          </a:p>
        </p:txBody>
      </p:sp>
      <p:sp>
        <p:nvSpPr>
          <p:cNvPr id="171" name="2018/01/17"/>
          <p:cNvSpPr txBox="1"/>
          <p:nvPr>
            <p:ph type="body" idx="17"/>
          </p:nvPr>
        </p:nvSpPr>
        <p:spPr>
          <a:xfrm>
            <a:off x="1422400" y="8877300"/>
            <a:ext cx="2402129" cy="647700"/>
          </a:xfrm>
          <a:prstGeom prst="rect">
            <a:avLst/>
          </a:prstGeom>
        </p:spPr>
        <p:txBody>
          <a:bodyPr/>
          <a:lstStyle/>
          <a:p>
            <a:pPr lvl="1"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pPr>
            <a:r>
              <a:t>2018/01/17</a:t>
            </a:r>
          </a:p>
        </p:txBody>
      </p:sp>
      <p:pic>
        <p:nvPicPr>
          <p:cNvPr id="172" name="螢幕快照 2018-01-16 下午4.48.45.png" descr="螢幕快照 2018-01-16 下午4.48.45.png"/>
          <p:cNvPicPr>
            <a:picLocks noChangeAspect="1"/>
          </p:cNvPicPr>
          <p:nvPr>
            <p:ph type="pic" idx="18"/>
          </p:nvPr>
        </p:nvPicPr>
        <p:blipFill>
          <a:blip r:embed="rId2">
            <a:extLst/>
          </a:blip>
          <a:srcRect l="0" t="6107" r="0" b="61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3" name="前端工程設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4">
              <a:defRPr sz="5184"/>
            </a:lvl1pPr>
          </a:lstStyle>
          <a:p>
            <a:pPr/>
            <a:r>
              <a:t>前端工程設計</a:t>
            </a:r>
          </a:p>
        </p:txBody>
      </p:sp>
      <p:sp>
        <p:nvSpPr>
          <p:cNvPr id="174" name="期末報告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3654"/>
            </a:lvl1pPr>
          </a:lstStyle>
          <a:p>
            <a:pPr/>
            <a:r>
              <a:t>期末報告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設計理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設計理念</a:t>
            </a:r>
          </a:p>
        </p:txBody>
      </p:sp>
      <p:sp>
        <p:nvSpPr>
          <p:cNvPr id="177" name="簡兮熱舞官方網站，讓人們有更直接的方式得到關於簡兮熱舞的資訊。…"/>
          <p:cNvSpPr txBox="1"/>
          <p:nvPr>
            <p:ph type="body" idx="1"/>
          </p:nvPr>
        </p:nvSpPr>
        <p:spPr>
          <a:xfrm>
            <a:off x="1041400" y="2552700"/>
            <a:ext cx="1092200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簡兮熱舞官方網站，讓人們有更直接的方式得到關於簡兮熱舞的資訊。</a:t>
            </a:r>
          </a:p>
          <a:p>
            <a:pPr>
              <a:buBlip>
                <a:blip r:embed="rId2"/>
              </a:buBlip>
            </a:pPr>
            <a:r>
              <a:t>擺放各大表演的影片，及指導老師的資訊，和團練、社課的時間。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irefr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Wireframe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/>
            <a:r>
              <a:t> </a:t>
            </a:r>
          </a:p>
        </p:txBody>
      </p:sp>
      <p:sp>
        <p:nvSpPr>
          <p:cNvPr id="182" name="Small                                                                     medium                                              larg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3" indent="603504" defTabSz="514095">
              <a:defRPr sz="2112"/>
            </a:pPr>
            <a:r>
              <a:t>Small                                                                     medium                                              large</a:t>
            </a:r>
          </a:p>
        </p:txBody>
      </p:sp>
      <p:pic>
        <p:nvPicPr>
          <p:cNvPr id="183" name="S-homepage.png" descr="S-home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215" y="303155"/>
            <a:ext cx="4529336" cy="8424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M-homepage.png" descr="M-homep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4894" y="288044"/>
            <a:ext cx="2785053" cy="8658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L-homepage.png" descr="L-homep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48135" y="375428"/>
            <a:ext cx="3181350" cy="848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